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6" r:id="rId2"/>
    <p:sldId id="267" r:id="rId3"/>
    <p:sldId id="271" r:id="rId4"/>
    <p:sldId id="272" r:id="rId5"/>
    <p:sldId id="273" r:id="rId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74" d="100"/>
          <a:sy n="74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1A582-4303-417C-A7F0-359CD699854A}" type="datetimeFigureOut">
              <a:rPr lang="nl-NL" smtClean="0"/>
              <a:pPr/>
              <a:t>6-4-2020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0B68-AD75-41B7-93CD-52A9B128CE2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31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0B68-AD75-41B7-93CD-52A9B128CE23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11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EAB-BE5F-490F-82DD-3A1529B01E21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9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4D40-4C91-4C68-B426-445ED09343F2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41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8911-D531-4FE0-9BB6-9F3BA3F04270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20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5AD9-DB58-4250-AE06-9B9328DC8345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938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595D-3076-4D29-886C-52F1274835B4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92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D63-2092-432F-A934-C09169B42E6B}" type="datetime1">
              <a:rPr lang="nl-NL" smtClean="0"/>
              <a:t>6-4-2020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66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F881-08EB-4567-A3E3-C6208D05950F}" type="datetime1">
              <a:rPr lang="nl-NL" smtClean="0"/>
              <a:t>6-4-2020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7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0FDD-737C-4655-96AD-FF56C678EC56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62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1B8-0634-4B58-AE84-42A1A514D173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81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688A-5A6B-46CF-9F35-09B947D75B91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57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442-C073-4930-8FC8-1DA6A56E2C5B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87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F350-1DE6-4977-B2C5-EBF8E58A239F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38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3C63-2E0A-418E-992E-2E7ADEE2CB03}" type="datetime1">
              <a:rPr lang="nl-NL" smtClean="0"/>
              <a:t>6-4-2020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06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DE0B-3E91-4709-A2DF-18FBD10048A9}" type="datetime1">
              <a:rPr lang="nl-NL" smtClean="0"/>
              <a:t>6-4-2020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17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752B-9AE4-462D-B47A-8CC1CA510433}" type="datetime1">
              <a:rPr lang="nl-NL" smtClean="0"/>
              <a:t>6-4-2020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18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3B52-4F21-4B7D-8DBB-034A579BCD07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4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73DF-D7DE-4378-AC23-867A4B23F552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505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477D61C-99CA-4740-B6DC-1ADB8F32B489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5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4111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Medicamenten in de pedicure praktijk	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1916832"/>
            <a:ext cx="8435280" cy="446449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l-NL" b="1" dirty="0"/>
              <a:t>Instrumenten en materialen</a:t>
            </a:r>
            <a:r>
              <a:rPr lang="nl-NL" dirty="0"/>
              <a:t>:	</a:t>
            </a:r>
          </a:p>
          <a:p>
            <a:r>
              <a:rPr lang="nl-NL" sz="2800" dirty="0" smtClean="0"/>
              <a:t>N-nummer valt </a:t>
            </a:r>
            <a:r>
              <a:rPr lang="nl-NL" sz="2800" dirty="0"/>
              <a:t>onder </a:t>
            </a:r>
            <a:r>
              <a:rPr lang="nl-NL" sz="2800" dirty="0" smtClean="0"/>
              <a:t>de bestrijdingswet</a:t>
            </a:r>
            <a:endParaRPr lang="nl-NL" sz="2800" dirty="0"/>
          </a:p>
          <a:p>
            <a:r>
              <a:rPr lang="nl-NL" sz="2800" dirty="0"/>
              <a:t>U</a:t>
            </a:r>
            <a:r>
              <a:rPr lang="nl-NL" sz="2800" dirty="0" smtClean="0"/>
              <a:t>itzondering alcohol 80</a:t>
            </a:r>
            <a:r>
              <a:rPr lang="nl-NL" sz="2800" dirty="0"/>
              <a:t>%, CTB </a:t>
            </a:r>
            <a:r>
              <a:rPr lang="nl-NL" sz="2800" dirty="0" smtClean="0"/>
              <a:t>(college </a:t>
            </a:r>
            <a:r>
              <a:rPr lang="nl-NL" sz="2800" dirty="0"/>
              <a:t>voor toelating </a:t>
            </a:r>
            <a:r>
              <a:rPr lang="nl-NL" sz="2800" dirty="0" smtClean="0"/>
              <a:t>bestrijdingsmiddelen) is als desinfectans en als combinatie </a:t>
            </a:r>
            <a:r>
              <a:rPr lang="nl-NL" sz="2800" dirty="0"/>
              <a:t>desinfectans met </a:t>
            </a:r>
            <a:r>
              <a:rPr lang="nl-NL" sz="2800" dirty="0" smtClean="0"/>
              <a:t>reinigingsmiddel te gebruiken</a:t>
            </a:r>
          </a:p>
          <a:p>
            <a:endParaRPr lang="nl-NL" dirty="0"/>
          </a:p>
          <a:p>
            <a:pPr lvl="0"/>
            <a:r>
              <a:rPr lang="nl-NL" b="1" dirty="0"/>
              <a:t>Huid:</a:t>
            </a:r>
            <a:r>
              <a:rPr lang="nl-NL" dirty="0"/>
              <a:t> 	</a:t>
            </a:r>
            <a:endParaRPr lang="nl-NL" dirty="0" smtClean="0"/>
          </a:p>
          <a:p>
            <a:pPr lvl="1"/>
            <a:r>
              <a:rPr lang="nl-NL" dirty="0" smtClean="0"/>
              <a:t>Intacte huid: 	alcohol 80% (N-nummer </a:t>
            </a:r>
            <a:r>
              <a:rPr lang="nl-NL" dirty="0"/>
              <a:t>sinds </a:t>
            </a:r>
            <a:r>
              <a:rPr lang="nl-NL" dirty="0" smtClean="0"/>
              <a:t>2014)</a:t>
            </a:r>
          </a:p>
          <a:p>
            <a:pPr lvl="1"/>
            <a:r>
              <a:rPr lang="nl-NL" dirty="0" smtClean="0"/>
              <a:t>Wond:</a:t>
            </a:r>
            <a:r>
              <a:rPr lang="nl-NL" dirty="0"/>
              <a:t>	</a:t>
            </a:r>
            <a:r>
              <a:rPr lang="nl-NL" dirty="0" smtClean="0"/>
              <a:t>	RVG </a:t>
            </a:r>
            <a:r>
              <a:rPr lang="nl-NL" dirty="0"/>
              <a:t>nummer: registratie </a:t>
            </a:r>
            <a:r>
              <a:rPr lang="nl-NL" dirty="0" smtClean="0"/>
              <a:t>van geneesmiddel					</a:t>
            </a:r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11560" y="6406078"/>
            <a:ext cx="5004665" cy="365125"/>
          </a:xfrm>
        </p:spPr>
        <p:txBody>
          <a:bodyPr/>
          <a:lstStyle/>
          <a:p>
            <a:r>
              <a:rPr lang="nl-NL" dirty="0" smtClean="0"/>
              <a:t>© Ilonka </a:t>
            </a:r>
            <a:r>
              <a:rPr lang="nl-NL" dirty="0" err="1" smtClean="0"/>
              <a:t>Stu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611560" y="1124744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/>
              <a:t>Desinfectantia</a:t>
            </a:r>
            <a:r>
              <a:rPr lang="nl-NL" sz="3200" b="1" dirty="0" smtClean="0"/>
              <a:t>: ontsmettende middelen </a:t>
            </a:r>
            <a:endParaRPr lang="nl-NL" sz="3200" b="1" dirty="0"/>
          </a:p>
        </p:txBody>
      </p:sp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Medicamenten in de pedicure praktijk	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457200" y="2132856"/>
            <a:ext cx="8435280" cy="144016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nl-NL" b="1" dirty="0" smtClean="0"/>
          </a:p>
          <a:p>
            <a:pPr marL="0" lvl="0" indent="0">
              <a:buNone/>
            </a:pPr>
            <a:endParaRPr lang="nl-NL" b="1" dirty="0"/>
          </a:p>
          <a:p>
            <a:pPr marL="0" lvl="0" indent="0">
              <a:buNone/>
            </a:pPr>
            <a:r>
              <a:rPr lang="nl-NL" b="1" dirty="0" smtClean="0"/>
              <a:t>Huid:</a:t>
            </a: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© Ilonka Stubbe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-828600" y="1177028"/>
            <a:ext cx="939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/>
              <a:t>Desinfectantia: ontsmettende middelen </a:t>
            </a:r>
            <a:endParaRPr lang="nl-NL" sz="32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5004048" y="407707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Zonder chloorhexidine:</a:t>
            </a:r>
          </a:p>
          <a:p>
            <a:pPr lvl="0"/>
            <a:r>
              <a:rPr lang="nl-NL" sz="2400" dirty="0"/>
              <a:t>J</a:t>
            </a:r>
            <a:r>
              <a:rPr lang="nl-NL" sz="2400" dirty="0" smtClean="0"/>
              <a:t>odium en betadine jodium</a:t>
            </a:r>
          </a:p>
          <a:p>
            <a:pPr lvl="0"/>
            <a:r>
              <a:rPr lang="nl-NL" sz="2400" dirty="0" smtClean="0"/>
              <a:t>Betadinescrub</a:t>
            </a:r>
          </a:p>
          <a:p>
            <a:pPr lvl="0"/>
            <a:r>
              <a:rPr lang="nl-NL" sz="2400" dirty="0"/>
              <a:t>D</a:t>
            </a:r>
            <a:r>
              <a:rPr lang="nl-NL" sz="2400" dirty="0" smtClean="0"/>
              <a:t>ettol</a:t>
            </a:r>
            <a:endParaRPr lang="nl-NL" sz="2400" dirty="0"/>
          </a:p>
        </p:txBody>
      </p:sp>
      <p:sp>
        <p:nvSpPr>
          <p:cNvPr id="9" name="Tekstvak 8"/>
          <p:cNvSpPr txBox="1"/>
          <p:nvPr/>
        </p:nvSpPr>
        <p:spPr>
          <a:xfrm>
            <a:off x="385192" y="3995398"/>
            <a:ext cx="4289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400" b="1" dirty="0" smtClean="0"/>
              <a:t>Met chloorhexidine</a:t>
            </a:r>
            <a:r>
              <a:rPr lang="nl-NL" sz="2400" dirty="0" smtClean="0"/>
              <a:t>:</a:t>
            </a:r>
          </a:p>
          <a:p>
            <a:pPr lvl="0"/>
            <a:r>
              <a:rPr lang="nl-NL" sz="2400" dirty="0" smtClean="0"/>
              <a:t>Hibitane	             RVG</a:t>
            </a:r>
          </a:p>
          <a:p>
            <a:pPr lvl="0"/>
            <a:r>
              <a:rPr lang="nl-NL" sz="2400" dirty="0" smtClean="0"/>
              <a:t>Hibiscrub	             RVG</a:t>
            </a:r>
          </a:p>
          <a:p>
            <a:pPr lvl="0"/>
            <a:r>
              <a:rPr lang="nl-NL" sz="2400" dirty="0" smtClean="0"/>
              <a:t>Dettol wondspray	  RVG</a:t>
            </a:r>
          </a:p>
          <a:p>
            <a:pPr lvl="0"/>
            <a:r>
              <a:rPr lang="nl-NL" sz="2400" dirty="0" smtClean="0"/>
              <a:t>Hibicet		             RVG</a:t>
            </a:r>
          </a:p>
          <a:p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196269"/>
            <a:ext cx="2800350" cy="16287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63688" y="2052240"/>
            <a:ext cx="1792549" cy="1916832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68560" y="0"/>
            <a:ext cx="9505056" cy="834233"/>
          </a:xfrm>
        </p:spPr>
        <p:txBody>
          <a:bodyPr>
            <a:normAutofit/>
          </a:bodyPr>
          <a:lstStyle/>
          <a:p>
            <a:r>
              <a:rPr lang="nl-NL" b="1" dirty="0" smtClean="0"/>
              <a:t>Andere medicamenten voor de huid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8856984" cy="500141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sz="2800" b="1" dirty="0" smtClean="0"/>
              <a:t>Hoornstof oplossende / etsende middelen</a:t>
            </a:r>
            <a:endParaRPr lang="nl-NL" sz="2800" b="1" dirty="0"/>
          </a:p>
          <a:p>
            <a:pPr lvl="0"/>
            <a:r>
              <a:rPr lang="nl-NL" sz="2400" dirty="0" smtClean="0"/>
              <a:t>Salicylzuur/salicylpreparaten: wratten, neuro-vasculaire likdoorn</a:t>
            </a:r>
          </a:p>
          <a:p>
            <a:pPr lvl="0"/>
            <a:r>
              <a:rPr lang="nl-NL" sz="2400" dirty="0" smtClean="0"/>
              <a:t>Likdoornpleisters</a:t>
            </a:r>
            <a:r>
              <a:rPr lang="nl-NL" sz="2400" dirty="0"/>
              <a:t>: zilvernitraat/salicylzuur (40%)/melkzuur/giftig chroom,</a:t>
            </a:r>
            <a:r>
              <a:rPr lang="nl-NL" sz="2400" b="1" dirty="0">
                <a:solidFill>
                  <a:srgbClr val="FF0000"/>
                </a:solidFill>
              </a:rPr>
              <a:t> NOOIT </a:t>
            </a:r>
            <a:r>
              <a:rPr lang="nl-NL" sz="2400" dirty="0"/>
              <a:t>bij DM en vaatproblemen, risico </a:t>
            </a:r>
            <a:r>
              <a:rPr lang="nl-NL" sz="2400" dirty="0" smtClean="0"/>
              <a:t>klanten</a:t>
            </a:r>
          </a:p>
          <a:p>
            <a:pPr lvl="0"/>
            <a:r>
              <a:rPr lang="nl-NL" sz="2400" dirty="0" smtClean="0"/>
              <a:t>Zilvernitraat/helse </a:t>
            </a:r>
            <a:r>
              <a:rPr lang="nl-NL" sz="2400" dirty="0"/>
              <a:t>steen (zilver in salpeterzuur) </a:t>
            </a:r>
            <a:r>
              <a:rPr lang="nl-NL" sz="2400" dirty="0" smtClean="0"/>
              <a:t>95%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937" y="4749404"/>
            <a:ext cx="1698010" cy="169801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766" y="4749404"/>
            <a:ext cx="1698010" cy="169801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815" y="4749405"/>
            <a:ext cx="1698010" cy="169801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9070" y="2543577"/>
            <a:ext cx="609600" cy="609600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5699" y="25435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nl-NL" b="1" dirty="0" smtClean="0"/>
              <a:t>Andere medicamenten voor de huid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155575" y="1417638"/>
            <a:ext cx="8988425" cy="470852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sz="2800" b="1" dirty="0"/>
              <a:t>Ontstekingswerende / adstringerende </a:t>
            </a:r>
            <a:r>
              <a:rPr lang="nl-NL" sz="2800" b="1" dirty="0" smtClean="0"/>
              <a:t>middelen</a:t>
            </a:r>
            <a:endParaRPr lang="nl-NL" sz="2400" dirty="0"/>
          </a:p>
          <a:p>
            <a:pPr lvl="0"/>
            <a:r>
              <a:rPr lang="nl-NL" sz="2400" dirty="0" smtClean="0">
                <a:latin typeface="Calibri" panose="020F0502020204030204" pitchFamily="34" charset="0"/>
              </a:rPr>
              <a:t>Ichthyol </a:t>
            </a:r>
            <a:r>
              <a:rPr lang="nl-NL" sz="2400" dirty="0">
                <a:latin typeface="Calibri" panose="020F0502020204030204" pitchFamily="34" charset="0"/>
              </a:rPr>
              <a:t>zalf/ zwarte trekzalf (</a:t>
            </a:r>
            <a:r>
              <a:rPr lang="nl-NL" sz="2400" dirty="0" smtClean="0">
                <a:latin typeface="Calibri" panose="020F0502020204030204" pitchFamily="34" charset="0"/>
              </a:rPr>
              <a:t>kamfer), RVG</a:t>
            </a:r>
            <a:endParaRPr lang="nl-NL" sz="2400" dirty="0">
              <a:latin typeface="Calibri" panose="020F0502020204030204" pitchFamily="34" charset="0"/>
            </a:endParaRPr>
          </a:p>
          <a:p>
            <a:pPr lvl="0"/>
            <a:r>
              <a:rPr lang="nl-NL" sz="2400" dirty="0" smtClean="0">
                <a:latin typeface="Calibri" panose="020F0502020204030204" pitchFamily="34" charset="0"/>
              </a:rPr>
              <a:t>Diachylonzalf </a:t>
            </a:r>
            <a:r>
              <a:rPr lang="nl-NL" sz="2400" dirty="0">
                <a:latin typeface="Calibri" panose="020F0502020204030204" pitchFamily="34" charset="0"/>
              </a:rPr>
              <a:t>/witte trekzalf </a:t>
            </a:r>
            <a:r>
              <a:rPr lang="nl-NL" sz="2400" dirty="0" smtClean="0">
                <a:latin typeface="Calibri" panose="020F0502020204030204" pitchFamily="34" charset="0"/>
              </a:rPr>
              <a:t>(arachideolie olie + dik vloeibare paraffine), RVG</a:t>
            </a:r>
            <a:endParaRPr lang="nl-NL" sz="2400" dirty="0">
              <a:latin typeface="Calibri" panose="020F0502020204030204" pitchFamily="34" charset="0"/>
            </a:endParaRPr>
          </a:p>
          <a:p>
            <a:pPr lvl="0"/>
            <a:r>
              <a:rPr lang="nl-NL" sz="2400" dirty="0" smtClean="0">
                <a:latin typeface="Calibri" panose="020F0502020204030204" pitchFamily="34" charset="0"/>
              </a:rPr>
              <a:t>Betadinezalf, RVG</a:t>
            </a:r>
            <a:endParaRPr lang="nl-NL" sz="2400" dirty="0">
              <a:latin typeface="Calibri" panose="020F0502020204030204" pitchFamily="34" charset="0"/>
            </a:endParaRPr>
          </a:p>
          <a:p>
            <a:pPr lvl="0"/>
            <a:r>
              <a:rPr lang="nl-NL" sz="2400" dirty="0" smtClean="0">
                <a:latin typeface="Calibri" panose="020F0502020204030204" pitchFamily="34" charset="0"/>
              </a:rPr>
              <a:t>Cetaflexzalf </a:t>
            </a:r>
            <a:r>
              <a:rPr lang="nl-NL" sz="2400" dirty="0">
                <a:latin typeface="Calibri" panose="020F0502020204030204" pitchFamily="34" charset="0"/>
              </a:rPr>
              <a:t>(cetrimide / </a:t>
            </a:r>
            <a:r>
              <a:rPr lang="nl-NL" sz="2400" dirty="0" smtClean="0">
                <a:latin typeface="Calibri" panose="020F0502020204030204" pitchFamily="34" charset="0"/>
              </a:rPr>
              <a:t>chloorhexidine), RVG</a:t>
            </a:r>
            <a:endParaRPr lang="nl-NL" sz="2400" dirty="0">
              <a:latin typeface="Calibri" panose="020F0502020204030204" pitchFamily="34" charset="0"/>
            </a:endParaRPr>
          </a:p>
          <a:p>
            <a:pPr lvl="0"/>
            <a:r>
              <a:rPr lang="nl-NL" sz="2400" dirty="0" smtClean="0">
                <a:latin typeface="Calibri" panose="020F0502020204030204" pitchFamily="34" charset="0"/>
              </a:rPr>
              <a:t>Calendulazalf zalf, RVH</a:t>
            </a:r>
            <a:r>
              <a:rPr lang="nl-NL" sz="2400" dirty="0">
                <a:latin typeface="Calibri" panose="020F0502020204030204" pitchFamily="34" charset="0"/>
              </a:rPr>
              <a:t>, homeopathie</a:t>
            </a:r>
          </a:p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29702" name="Picture 6" descr="Afbeeldingsresultaten voor witte trekz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4678" y="5432251"/>
            <a:ext cx="1259539" cy="1267173"/>
          </a:xfrm>
          <a:prstGeom prst="rect">
            <a:avLst/>
          </a:prstGeom>
          <a:noFill/>
        </p:spPr>
      </p:pic>
      <p:pic>
        <p:nvPicPr>
          <p:cNvPr id="29704" name="Picture 8" descr="Afbeeldingsresultaten voor betadine z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5749" y="5392844"/>
            <a:ext cx="1312714" cy="1306580"/>
          </a:xfrm>
          <a:prstGeom prst="rect">
            <a:avLst/>
          </a:prstGeom>
          <a:noFill/>
        </p:spPr>
      </p:pic>
      <p:sp>
        <p:nvSpPr>
          <p:cNvPr id="29700" name="AutoShape 4" descr="Afbeeldingsresultaten voor witte trekzalf"/>
          <p:cNvSpPr>
            <a:spLocks noChangeAspect="1" noChangeArrowheads="1"/>
          </p:cNvSpPr>
          <p:nvPr/>
        </p:nvSpPr>
        <p:spPr bwMode="auto">
          <a:xfrm>
            <a:off x="155575" y="-914400"/>
            <a:ext cx="2095500" cy="19145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9706" name="AutoShape 10" descr="Afbeeldingsresultaten voor cetaflex zalf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352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34046"/>
          </a:xfrm>
        </p:spPr>
        <p:txBody>
          <a:bodyPr>
            <a:normAutofit/>
          </a:bodyPr>
          <a:lstStyle/>
          <a:p>
            <a:r>
              <a:rPr lang="nl-NL" b="1" dirty="0" smtClean="0"/>
              <a:t>Andere medicamenten voor de huid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251520" y="1412776"/>
            <a:ext cx="8640960" cy="47133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sz="2800" b="1" dirty="0"/>
              <a:t>Huidverzorgende </a:t>
            </a:r>
            <a:r>
              <a:rPr lang="nl-NL" sz="2800" b="1" dirty="0" smtClean="0"/>
              <a:t>producten</a:t>
            </a:r>
            <a:endParaRPr lang="nl-NL" sz="2800" b="1" dirty="0"/>
          </a:p>
          <a:p>
            <a:pPr lvl="0"/>
            <a:r>
              <a:rPr lang="nl-NL" sz="2400" dirty="0"/>
              <a:t>Schrale / </a:t>
            </a:r>
            <a:r>
              <a:rPr lang="nl-NL" sz="2400" dirty="0" smtClean="0"/>
              <a:t>droge huid </a:t>
            </a:r>
            <a:r>
              <a:rPr lang="nl-NL" sz="2400" dirty="0"/>
              <a:t>: </a:t>
            </a:r>
            <a:r>
              <a:rPr lang="nl-NL" sz="2400" dirty="0" smtClean="0"/>
              <a:t>lanoline (wolvet,let op allergie)</a:t>
            </a:r>
            <a:endParaRPr lang="nl-NL" sz="2400" dirty="0"/>
          </a:p>
          <a:p>
            <a:pPr lvl="0"/>
            <a:r>
              <a:rPr lang="nl-NL" sz="2400" dirty="0" smtClean="0"/>
              <a:t>Geïrriteerde </a:t>
            </a:r>
            <a:r>
              <a:rPr lang="nl-NL" sz="2400" dirty="0"/>
              <a:t>huid: zonder actieve </a:t>
            </a:r>
            <a:r>
              <a:rPr lang="nl-NL" sz="2400" dirty="0" smtClean="0"/>
              <a:t>stoffen</a:t>
            </a:r>
            <a:endParaRPr lang="nl-NL" sz="2400" dirty="0"/>
          </a:p>
          <a:p>
            <a:pPr lvl="0"/>
            <a:r>
              <a:rPr lang="nl-NL" sz="2400" dirty="0" smtClean="0"/>
              <a:t>Vochtige </a:t>
            </a:r>
            <a:r>
              <a:rPr lang="nl-NL" sz="2400" dirty="0"/>
              <a:t>huid</a:t>
            </a:r>
            <a:r>
              <a:rPr lang="nl-NL" sz="2400" dirty="0" smtClean="0"/>
              <a:t>: voor het afremmen van de zweetsecretie of de verlaging van de pH-waarde</a:t>
            </a:r>
          </a:p>
          <a:p>
            <a:pPr lvl="0"/>
            <a:r>
              <a:rPr lang="nl-NL" sz="2400" dirty="0" smtClean="0"/>
              <a:t>Kloven: desinfecterende crème </a:t>
            </a:r>
            <a:endParaRPr lang="nl-NL" sz="2400" dirty="0"/>
          </a:p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© Ilonka Stubbe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28674" name="AutoShape 2" descr="Afbeeldingsresultaten voor lanoline kopen"/>
          <p:cNvSpPr>
            <a:spLocks noChangeAspect="1" noChangeArrowheads="1"/>
          </p:cNvSpPr>
          <p:nvPr/>
        </p:nvSpPr>
        <p:spPr bwMode="auto">
          <a:xfrm>
            <a:off x="155575" y="-966788"/>
            <a:ext cx="2038350" cy="202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8676" name="Picture 4" descr="Afbeeldingsresultaten voor lanoline kop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499" y="5110900"/>
            <a:ext cx="906055" cy="1544751"/>
          </a:xfrm>
          <a:prstGeom prst="rect">
            <a:avLst/>
          </a:prstGeom>
          <a:noFill/>
        </p:spPr>
      </p:pic>
      <p:pic>
        <p:nvPicPr>
          <p:cNvPr id="28678" name="Picture 6" descr="Afbeeldingsresultaten voor akileine zweetvoet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0441" y="5110900"/>
            <a:ext cx="783366" cy="1566732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48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uppel">
  <a:themeElements>
    <a:clrScheme name="Druppel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uppel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uppe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Druppel</Template>
  <TotalTime>816</TotalTime>
  <Words>180</Words>
  <Application>Microsoft Office PowerPoint</Application>
  <PresentationFormat>Diavoorstelling (4:3)</PresentationFormat>
  <Paragraphs>52</Paragraphs>
  <Slides>5</Slides>
  <Notes>1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Tw Cen MT</vt:lpstr>
      <vt:lpstr>Druppel</vt:lpstr>
      <vt:lpstr> Medicamenten in de pedicure praktijk </vt:lpstr>
      <vt:lpstr> Medicamenten in de pedicure praktijk </vt:lpstr>
      <vt:lpstr>Andere medicamenten voor de huid</vt:lpstr>
      <vt:lpstr>Andere medicamenten voor de huid</vt:lpstr>
      <vt:lpstr>Andere medicamenten voor de huid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Theorie van de Praktijk 2</dc:title>
  <dc:creator>Mireille MMPedicure</dc:creator>
  <cp:lastModifiedBy>ilonka stubbe</cp:lastModifiedBy>
  <cp:revision>60</cp:revision>
  <dcterms:created xsi:type="dcterms:W3CDTF">2018-09-24T14:16:26Z</dcterms:created>
  <dcterms:modified xsi:type="dcterms:W3CDTF">2020-04-06T14:01:49Z</dcterms:modified>
</cp:coreProperties>
</file>